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7" r:id="rId4"/>
    <p:sldId id="337" r:id="rId5"/>
    <p:sldId id="338" r:id="rId6"/>
    <p:sldId id="339" r:id="rId7"/>
    <p:sldId id="340" r:id="rId8"/>
    <p:sldId id="347" r:id="rId9"/>
    <p:sldId id="341" r:id="rId10"/>
    <p:sldId id="342" r:id="rId11"/>
    <p:sldId id="343" r:id="rId12"/>
    <p:sldId id="344" r:id="rId13"/>
    <p:sldId id="345" r:id="rId14"/>
    <p:sldId id="346" r:id="rId15"/>
    <p:sldId id="348" r:id="rId16"/>
    <p:sldId id="349" r:id="rId17"/>
    <p:sldId id="35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14BD6-C6C1-427F-A575-7FE408890B31}" v="55" dt="2019-05-25T17:44:14.3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p:scale>
          <a:sx n="75" d="100"/>
          <a:sy n="75" d="100"/>
        </p:scale>
        <p:origin x="5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931541DE-5354-2445-8A00-39DC16A79017}"/>
    <pc:docChg chg="modSld">
      <pc:chgData name="Robert Thornton" userId="9f1969b453f71bbb" providerId="LiveId" clId="{931541DE-5354-2445-8A00-39DC16A79017}" dt="2019-05-22T23:10:36.510" v="7" actId="1076"/>
      <pc:docMkLst>
        <pc:docMk/>
      </pc:docMkLst>
      <pc:sldChg chg="modSp">
        <pc:chgData name="Robert Thornton" userId="9f1969b453f71bbb" providerId="LiveId" clId="{931541DE-5354-2445-8A00-39DC16A79017}" dt="2019-05-22T23:10:36.510" v="7" actId="1076"/>
        <pc:sldMkLst>
          <pc:docMk/>
          <pc:sldMk cId="787362551" sldId="349"/>
        </pc:sldMkLst>
        <pc:spChg chg="mod">
          <ac:chgData name="Robert Thornton" userId="9f1969b453f71bbb" providerId="LiveId" clId="{931541DE-5354-2445-8A00-39DC16A79017}" dt="2019-05-22T23:10:36.510" v="7" actId="1076"/>
          <ac:spMkLst>
            <pc:docMk/>
            <pc:sldMk cId="787362551" sldId="349"/>
            <ac:spMk id="13" creationId="{E7C750C0-1812-4958-B4B6-2FF0B4BA06AA}"/>
          </ac:spMkLst>
        </pc:spChg>
      </pc:sldChg>
    </pc:docChg>
  </pc:docChgLst>
  <pc:docChgLst>
    <pc:chgData name="Robert Thornton" userId="9f1969b453f71bbb" providerId="LiveId" clId="{CA914BD6-C6C1-427F-A575-7FE408890B31}"/>
    <pc:docChg chg="modSld">
      <pc:chgData name="Robert Thornton" userId="9f1969b453f71bbb" providerId="LiveId" clId="{CA914BD6-C6C1-427F-A575-7FE408890B31}" dt="2019-05-25T17:44:14.397" v="54"/>
      <pc:docMkLst>
        <pc:docMk/>
      </pc:docMkLst>
      <pc:sldChg chg="addSp modSp setBg">
        <pc:chgData name="Robert Thornton" userId="9f1969b453f71bbb" providerId="LiveId" clId="{CA914BD6-C6C1-427F-A575-7FE408890B31}" dt="2019-05-25T17:44:14.397" v="54"/>
        <pc:sldMkLst>
          <pc:docMk/>
          <pc:sldMk cId="1885943494" sldId="337"/>
        </pc:sldMkLst>
        <pc:spChg chg="mod">
          <ac:chgData name="Robert Thornton" userId="9f1969b453f71bbb" providerId="LiveId" clId="{CA914BD6-C6C1-427F-A575-7FE408890B31}" dt="2019-05-25T17:29:47.243" v="0" actId="207"/>
          <ac:spMkLst>
            <pc:docMk/>
            <pc:sldMk cId="1885943494" sldId="337"/>
            <ac:spMk id="2" creationId="{A8C95632-FC1E-490E-897A-57E7EF6F4E78}"/>
          </ac:spMkLst>
        </pc:spChg>
        <pc:spChg chg="mod">
          <ac:chgData name="Robert Thornton" userId="9f1969b453f71bbb" providerId="LiveId" clId="{CA914BD6-C6C1-427F-A575-7FE408890B31}" dt="2019-05-25T17:29:51.232" v="1" actId="207"/>
          <ac:spMkLst>
            <pc:docMk/>
            <pc:sldMk cId="1885943494" sldId="337"/>
            <ac:spMk id="13" creationId="{E7C750C0-1812-4958-B4B6-2FF0B4BA06AA}"/>
          </ac:spMkLst>
        </pc:spChg>
        <pc:picChg chg="add mod">
          <ac:chgData name="Robert Thornton" userId="9f1969b453f71bbb" providerId="LiveId" clId="{CA914BD6-C6C1-427F-A575-7FE408890B31}" dt="2019-05-25T17:41:39.813" v="50" actId="1076"/>
          <ac:picMkLst>
            <pc:docMk/>
            <pc:sldMk cId="1885943494" sldId="337"/>
            <ac:picMk id="4" creationId="{6B271893-4C1C-4147-B6F0-FC138D589267}"/>
          </ac:picMkLst>
        </pc:picChg>
        <pc:cxnChg chg="mod">
          <ac:chgData name="Robert Thornton" userId="9f1969b453f71bbb" providerId="LiveId" clId="{CA914BD6-C6C1-427F-A575-7FE408890B31}" dt="2019-05-25T17:42:23.288" v="51" actId="208"/>
          <ac:cxnSpMkLst>
            <pc:docMk/>
            <pc:sldMk cId="1885943494" sldId="337"/>
            <ac:cxnSpMk id="9" creationId="{5FB0647C-D668-4309-AFEB-C81AA94CF305}"/>
          </ac:cxnSpMkLst>
        </pc:cxnChg>
      </pc:sldChg>
    </pc:docChg>
  </pc:docChgLst>
  <pc:docChgLst>
    <pc:chgData name="Robert Thornton" userId="9f1969b453f71bbb" providerId="LiveId" clId="{7E47D3E7-1CDB-4B75-B95D-1A69A5564806}"/>
    <pc:docChg chg="custSel addSld delSld modSld">
      <pc:chgData name="Robert Thornton" userId="9f1969b453f71bbb" providerId="LiveId" clId="{7E47D3E7-1CDB-4B75-B95D-1A69A5564806}" dt="2019-05-19T02:32:45.801" v="4083"/>
      <pc:docMkLst>
        <pc:docMk/>
      </pc:docMkLst>
      <pc:sldChg chg="modSp">
        <pc:chgData name="Robert Thornton" userId="9f1969b453f71bbb" providerId="LiveId" clId="{7E47D3E7-1CDB-4B75-B95D-1A69A5564806}" dt="2019-05-19T00:35:29.841" v="49" actId="20577"/>
        <pc:sldMkLst>
          <pc:docMk/>
          <pc:sldMk cId="1754616018" sldId="267"/>
        </pc:sldMkLst>
        <pc:spChg chg="mod">
          <ac:chgData name="Robert Thornton" userId="9f1969b453f71bbb" providerId="LiveId" clId="{7E47D3E7-1CDB-4B75-B95D-1A69A5564806}" dt="2019-05-19T00:33:25.907" v="45" actId="20577"/>
          <ac:spMkLst>
            <pc:docMk/>
            <pc:sldMk cId="1754616018" sldId="267"/>
            <ac:spMk id="2" creationId="{2FC4503C-33B9-4D0E-8B5B-F53DE3B3C83C}"/>
          </ac:spMkLst>
        </pc:spChg>
        <pc:spChg chg="mod">
          <ac:chgData name="Robert Thornton" userId="9f1969b453f71bbb" providerId="LiveId" clId="{7E47D3E7-1CDB-4B75-B95D-1A69A5564806}" dt="2019-05-19T00:35:29.841" v="49" actId="20577"/>
          <ac:spMkLst>
            <pc:docMk/>
            <pc:sldMk cId="1754616018" sldId="267"/>
            <ac:spMk id="3" creationId="{7C421AC8-238B-46E7-AFAE-0AF38595F50A}"/>
          </ac:spMkLst>
        </pc:spChg>
      </pc:sldChg>
      <pc:sldChg chg="modSp">
        <pc:chgData name="Robert Thornton" userId="9f1969b453f71bbb" providerId="LiveId" clId="{7E47D3E7-1CDB-4B75-B95D-1A69A5564806}" dt="2019-05-19T00:32:54.298" v="2" actId="113"/>
        <pc:sldMkLst>
          <pc:docMk/>
          <pc:sldMk cId="1958259938" sldId="279"/>
        </pc:sldMkLst>
        <pc:spChg chg="mod">
          <ac:chgData name="Robert Thornton" userId="9f1969b453f71bbb" providerId="LiveId" clId="{7E47D3E7-1CDB-4B75-B95D-1A69A5564806}" dt="2019-05-19T00:32:54.298" v="2" actId="113"/>
          <ac:spMkLst>
            <pc:docMk/>
            <pc:sldMk cId="1958259938" sldId="279"/>
            <ac:spMk id="3" creationId="{7C421AC8-238B-46E7-AFAE-0AF38595F50A}"/>
          </ac:spMkLst>
        </pc:spChg>
        <pc:cxnChg chg="mod">
          <ac:chgData name="Robert Thornton" userId="9f1969b453f71bbb" providerId="LiveId" clId="{7E47D3E7-1CDB-4B75-B95D-1A69A5564806}" dt="2019-05-19T00:32:33.647" v="0" actId="1076"/>
          <ac:cxnSpMkLst>
            <pc:docMk/>
            <pc:sldMk cId="1958259938" sldId="279"/>
            <ac:cxnSpMk id="7" creationId="{033B7851-F7EE-4571-8BFD-C0915EB9ECFF}"/>
          </ac:cxnSpMkLst>
        </pc:cxnChg>
      </pc:sldChg>
      <pc:sldChg chg="modSp modAnim">
        <pc:chgData name="Robert Thornton" userId="9f1969b453f71bbb" providerId="LiveId" clId="{7E47D3E7-1CDB-4B75-B95D-1A69A5564806}" dt="2019-05-19T02:30:29.433" v="4034"/>
        <pc:sldMkLst>
          <pc:docMk/>
          <pc:sldMk cId="1885943494" sldId="337"/>
        </pc:sldMkLst>
        <pc:spChg chg="mod">
          <ac:chgData name="Robert Thornton" userId="9f1969b453f71bbb" providerId="LiveId" clId="{7E47D3E7-1CDB-4B75-B95D-1A69A5564806}" dt="2019-05-19T00:55:34.022" v="89" actId="6549"/>
          <ac:spMkLst>
            <pc:docMk/>
            <pc:sldMk cId="1885943494" sldId="337"/>
            <ac:spMk id="2" creationId="{A8C95632-FC1E-490E-897A-57E7EF6F4E78}"/>
          </ac:spMkLst>
        </pc:spChg>
        <pc:spChg chg="mod">
          <ac:chgData name="Robert Thornton" userId="9f1969b453f71bbb" providerId="LiveId" clId="{7E47D3E7-1CDB-4B75-B95D-1A69A5564806}" dt="2019-05-19T02:11:24.679" v="3295" actId="20577"/>
          <ac:spMkLst>
            <pc:docMk/>
            <pc:sldMk cId="1885943494" sldId="337"/>
            <ac:spMk id="13" creationId="{E7C750C0-1812-4958-B4B6-2FF0B4BA06AA}"/>
          </ac:spMkLst>
        </pc:spChg>
      </pc:sldChg>
      <pc:sldChg chg="modSp add modAnim">
        <pc:chgData name="Robert Thornton" userId="9f1969b453f71bbb" providerId="LiveId" clId="{7E47D3E7-1CDB-4B75-B95D-1A69A5564806}" dt="2019-05-19T02:30:13.016" v="4033"/>
        <pc:sldMkLst>
          <pc:docMk/>
          <pc:sldMk cId="3346667801" sldId="338"/>
        </pc:sldMkLst>
        <pc:spChg chg="mod">
          <ac:chgData name="Robert Thornton" userId="9f1969b453f71bbb" providerId="LiveId" clId="{7E47D3E7-1CDB-4B75-B95D-1A69A5564806}" dt="2019-05-19T01:27:42.793" v="888" actId="6549"/>
          <ac:spMkLst>
            <pc:docMk/>
            <pc:sldMk cId="3346667801" sldId="338"/>
            <ac:spMk id="13" creationId="{E7C750C0-1812-4958-B4B6-2FF0B4BA06AA}"/>
          </ac:spMkLst>
        </pc:spChg>
      </pc:sldChg>
      <pc:sldChg chg="modSp add modAnim">
        <pc:chgData name="Robert Thornton" userId="9f1969b453f71bbb" providerId="LiveId" clId="{7E47D3E7-1CDB-4B75-B95D-1A69A5564806}" dt="2019-05-19T02:30:08.141" v="4032"/>
        <pc:sldMkLst>
          <pc:docMk/>
          <pc:sldMk cId="465349219" sldId="339"/>
        </pc:sldMkLst>
        <pc:spChg chg="mod">
          <ac:chgData name="Robert Thornton" userId="9f1969b453f71bbb" providerId="LiveId" clId="{7E47D3E7-1CDB-4B75-B95D-1A69A5564806}" dt="2019-05-19T02:29:12.451" v="4023" actId="20577"/>
          <ac:spMkLst>
            <pc:docMk/>
            <pc:sldMk cId="465349219" sldId="339"/>
            <ac:spMk id="13" creationId="{E7C750C0-1812-4958-B4B6-2FF0B4BA06AA}"/>
          </ac:spMkLst>
        </pc:spChg>
      </pc:sldChg>
      <pc:sldChg chg="modSp add modAnim">
        <pc:chgData name="Robert Thornton" userId="9f1969b453f71bbb" providerId="LiveId" clId="{7E47D3E7-1CDB-4B75-B95D-1A69A5564806}" dt="2019-05-19T02:30:02.547" v="4031"/>
        <pc:sldMkLst>
          <pc:docMk/>
          <pc:sldMk cId="340692454" sldId="340"/>
        </pc:sldMkLst>
        <pc:spChg chg="mod">
          <ac:chgData name="Robert Thornton" userId="9f1969b453f71bbb" providerId="LiveId" clId="{7E47D3E7-1CDB-4B75-B95D-1A69A5564806}" dt="2019-05-19T02:29:21.675" v="4029" actId="20577"/>
          <ac:spMkLst>
            <pc:docMk/>
            <pc:sldMk cId="340692454" sldId="340"/>
            <ac:spMk id="13" creationId="{E7C750C0-1812-4958-B4B6-2FF0B4BA06AA}"/>
          </ac:spMkLst>
        </pc:spChg>
      </pc:sldChg>
      <pc:sldChg chg="modSp add modAnim">
        <pc:chgData name="Robert Thornton" userId="9f1969b453f71bbb" providerId="LiveId" clId="{7E47D3E7-1CDB-4B75-B95D-1A69A5564806}" dt="2019-05-19T01:46:42.466" v="1913" actId="20577"/>
        <pc:sldMkLst>
          <pc:docMk/>
          <pc:sldMk cId="1599351859" sldId="341"/>
        </pc:sldMkLst>
        <pc:spChg chg="mod">
          <ac:chgData name="Robert Thornton" userId="9f1969b453f71bbb" providerId="LiveId" clId="{7E47D3E7-1CDB-4B75-B95D-1A69A5564806}" dt="2019-05-19T01:46:42.466" v="1913" actId="20577"/>
          <ac:spMkLst>
            <pc:docMk/>
            <pc:sldMk cId="1599351859" sldId="341"/>
            <ac:spMk id="13" creationId="{E7C750C0-1812-4958-B4B6-2FF0B4BA06AA}"/>
          </ac:spMkLst>
        </pc:spChg>
      </pc:sldChg>
      <pc:sldChg chg="modSp add modAnim">
        <pc:chgData name="Robert Thornton" userId="9f1969b453f71bbb" providerId="LiveId" clId="{7E47D3E7-1CDB-4B75-B95D-1A69A5564806}" dt="2019-05-19T01:47:52.132" v="1990" actId="20577"/>
        <pc:sldMkLst>
          <pc:docMk/>
          <pc:sldMk cId="3402933037" sldId="342"/>
        </pc:sldMkLst>
        <pc:spChg chg="mod">
          <ac:chgData name="Robert Thornton" userId="9f1969b453f71bbb" providerId="LiveId" clId="{7E47D3E7-1CDB-4B75-B95D-1A69A5564806}" dt="2019-05-19T01:47:52.132" v="1990" actId="20577"/>
          <ac:spMkLst>
            <pc:docMk/>
            <pc:sldMk cId="3402933037" sldId="342"/>
            <ac:spMk id="13" creationId="{E7C750C0-1812-4958-B4B6-2FF0B4BA06AA}"/>
          </ac:spMkLst>
        </pc:spChg>
      </pc:sldChg>
      <pc:sldChg chg="modSp add modAnim">
        <pc:chgData name="Robert Thornton" userId="9f1969b453f71bbb" providerId="LiveId" clId="{7E47D3E7-1CDB-4B75-B95D-1A69A5564806}" dt="2019-05-19T02:30:57.817" v="4035"/>
        <pc:sldMkLst>
          <pc:docMk/>
          <pc:sldMk cId="1054706931" sldId="343"/>
        </pc:sldMkLst>
        <pc:spChg chg="mod">
          <ac:chgData name="Robert Thornton" userId="9f1969b453f71bbb" providerId="LiveId" clId="{7E47D3E7-1CDB-4B75-B95D-1A69A5564806}" dt="2019-05-19T01:55:55.166" v="2524" actId="14"/>
          <ac:spMkLst>
            <pc:docMk/>
            <pc:sldMk cId="1054706931" sldId="343"/>
            <ac:spMk id="13" creationId="{E7C750C0-1812-4958-B4B6-2FF0B4BA06AA}"/>
          </ac:spMkLst>
        </pc:spChg>
      </pc:sldChg>
      <pc:sldChg chg="modSp add modAnim">
        <pc:chgData name="Robert Thornton" userId="9f1969b453f71bbb" providerId="LiveId" clId="{7E47D3E7-1CDB-4B75-B95D-1A69A5564806}" dt="2019-05-19T02:31:11.585" v="4036"/>
        <pc:sldMkLst>
          <pc:docMk/>
          <pc:sldMk cId="1256254522" sldId="344"/>
        </pc:sldMkLst>
        <pc:spChg chg="mod">
          <ac:chgData name="Robert Thornton" userId="9f1969b453f71bbb" providerId="LiveId" clId="{7E47D3E7-1CDB-4B75-B95D-1A69A5564806}" dt="2019-05-19T01:59:24.458" v="2744" actId="20577"/>
          <ac:spMkLst>
            <pc:docMk/>
            <pc:sldMk cId="1256254522" sldId="344"/>
            <ac:spMk id="13" creationId="{E7C750C0-1812-4958-B4B6-2FF0B4BA06AA}"/>
          </ac:spMkLst>
        </pc:spChg>
      </pc:sldChg>
      <pc:sldChg chg="modSp add modAnim">
        <pc:chgData name="Robert Thornton" userId="9f1969b453f71bbb" providerId="LiveId" clId="{7E47D3E7-1CDB-4B75-B95D-1A69A5564806}" dt="2019-05-19T02:31:21.250" v="4037"/>
        <pc:sldMkLst>
          <pc:docMk/>
          <pc:sldMk cId="3093006289" sldId="345"/>
        </pc:sldMkLst>
        <pc:spChg chg="mod">
          <ac:chgData name="Robert Thornton" userId="9f1969b453f71bbb" providerId="LiveId" clId="{7E47D3E7-1CDB-4B75-B95D-1A69A5564806}" dt="2019-05-19T02:02:25.524" v="2916" actId="15"/>
          <ac:spMkLst>
            <pc:docMk/>
            <pc:sldMk cId="3093006289" sldId="345"/>
            <ac:spMk id="13" creationId="{E7C750C0-1812-4958-B4B6-2FF0B4BA06AA}"/>
          </ac:spMkLst>
        </pc:spChg>
      </pc:sldChg>
      <pc:sldChg chg="modSp add modAnim">
        <pc:chgData name="Robert Thornton" userId="9f1969b453f71bbb" providerId="LiveId" clId="{7E47D3E7-1CDB-4B75-B95D-1A69A5564806}" dt="2019-05-19T02:31:37.753" v="4038"/>
        <pc:sldMkLst>
          <pc:docMk/>
          <pc:sldMk cId="2659107521" sldId="346"/>
        </pc:sldMkLst>
        <pc:spChg chg="mod">
          <ac:chgData name="Robert Thornton" userId="9f1969b453f71bbb" providerId="LiveId" clId="{7E47D3E7-1CDB-4B75-B95D-1A69A5564806}" dt="2019-05-19T02:24:11.941" v="3760" actId="6549"/>
          <ac:spMkLst>
            <pc:docMk/>
            <pc:sldMk cId="2659107521" sldId="346"/>
            <ac:spMk id="13" creationId="{E7C750C0-1812-4958-B4B6-2FF0B4BA06AA}"/>
          </ac:spMkLst>
        </pc:spChg>
      </pc:sldChg>
      <pc:sldChg chg="modSp add modAnim">
        <pc:chgData name="Robert Thornton" userId="9f1969b453f71bbb" providerId="LiveId" clId="{7E47D3E7-1CDB-4B75-B95D-1A69A5564806}" dt="2019-05-19T02:29:51.530" v="4030"/>
        <pc:sldMkLst>
          <pc:docMk/>
          <pc:sldMk cId="4273575354" sldId="347"/>
        </pc:sldMkLst>
        <pc:spChg chg="mod">
          <ac:chgData name="Robert Thornton" userId="9f1969b453f71bbb" providerId="LiveId" clId="{7E47D3E7-1CDB-4B75-B95D-1A69A5564806}" dt="2019-05-19T02:08:28.001" v="3140" actId="20577"/>
          <ac:spMkLst>
            <pc:docMk/>
            <pc:sldMk cId="4273575354" sldId="347"/>
            <ac:spMk id="13" creationId="{E7C750C0-1812-4958-B4B6-2FF0B4BA06AA}"/>
          </ac:spMkLst>
        </pc:spChg>
      </pc:sldChg>
      <pc:sldChg chg="modSp add modAnim">
        <pc:chgData name="Robert Thornton" userId="9f1969b453f71bbb" providerId="LiveId" clId="{7E47D3E7-1CDB-4B75-B95D-1A69A5564806}" dt="2019-05-19T02:31:46.431" v="4039"/>
        <pc:sldMkLst>
          <pc:docMk/>
          <pc:sldMk cId="3087333889" sldId="348"/>
        </pc:sldMkLst>
        <pc:spChg chg="mod">
          <ac:chgData name="Robert Thornton" userId="9f1969b453f71bbb" providerId="LiveId" clId="{7E47D3E7-1CDB-4B75-B95D-1A69A5564806}" dt="2019-05-19T02:16:06.213" v="3509" actId="20577"/>
          <ac:spMkLst>
            <pc:docMk/>
            <pc:sldMk cId="3087333889" sldId="348"/>
            <ac:spMk id="13" creationId="{E7C750C0-1812-4958-B4B6-2FF0B4BA06AA}"/>
          </ac:spMkLst>
        </pc:spChg>
      </pc:sldChg>
      <pc:sldChg chg="modSp add modAnim">
        <pc:chgData name="Robert Thornton" userId="9f1969b453f71bbb" providerId="LiveId" clId="{7E47D3E7-1CDB-4B75-B95D-1A69A5564806}" dt="2019-05-19T02:32:33.665" v="4082" actId="20577"/>
        <pc:sldMkLst>
          <pc:docMk/>
          <pc:sldMk cId="787362551" sldId="349"/>
        </pc:sldMkLst>
        <pc:spChg chg="mod">
          <ac:chgData name="Robert Thornton" userId="9f1969b453f71bbb" providerId="LiveId" clId="{7E47D3E7-1CDB-4B75-B95D-1A69A5564806}" dt="2019-05-19T02:32:33.665" v="4082" actId="20577"/>
          <ac:spMkLst>
            <pc:docMk/>
            <pc:sldMk cId="787362551" sldId="349"/>
            <ac:spMk id="13" creationId="{E7C750C0-1812-4958-B4B6-2FF0B4BA06AA}"/>
          </ac:spMkLst>
        </pc:spChg>
      </pc:sldChg>
      <pc:sldChg chg="modSp add modAnim">
        <pc:chgData name="Robert Thornton" userId="9f1969b453f71bbb" providerId="LiveId" clId="{7E47D3E7-1CDB-4B75-B95D-1A69A5564806}" dt="2019-05-19T02:32:45.801" v="4083"/>
        <pc:sldMkLst>
          <pc:docMk/>
          <pc:sldMk cId="1249608003" sldId="350"/>
        </pc:sldMkLst>
        <pc:spChg chg="mod">
          <ac:chgData name="Robert Thornton" userId="9f1969b453f71bbb" providerId="LiveId" clId="{7E47D3E7-1CDB-4B75-B95D-1A69A5564806}" dt="2019-05-19T02:28:17.435" v="4013" actId="14"/>
          <ac:spMkLst>
            <pc:docMk/>
            <pc:sldMk cId="1249608003" sldId="350"/>
            <ac:spMk id="13" creationId="{E7C750C0-1812-4958-B4B6-2FF0B4BA06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F914-D082-43E4-B418-0BAEDA933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FFBBAF-39F1-4CB9-B779-4EC1FF13E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B1D7F6-7FA7-4A25-A6C8-2EE5DD3E8118}"/>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C548493B-E0B3-4366-8EF0-F904879AC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A9F70-25C3-4814-841B-60A8B00E007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72694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CDBD-D7A9-4FED-841F-F4BD16BABA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DECA7B-EC62-4480-B5CC-914C2CE76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02D74-8ECB-4BE0-AC73-46C17BE2C5FE}"/>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09743617-9FF9-4D6A-880F-091274CD4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C3DDA-FA77-4C49-AA18-CF5BB0834C49}"/>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16165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62A21-8AAF-4B3E-A940-CD6EC36E5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7C451-2729-48CC-A548-0CD926F43E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A898C-A7E1-44DB-AA16-0611616B62C5}"/>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95391DA0-BF66-413E-8AB8-D9B01A08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30001-79A7-4F63-8BBE-0A78D25946DE}"/>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0145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9CD4-A396-4EDD-8D4E-46D9C99AC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3902D8-8BC2-4523-BE5C-02F44097E5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13B92-6EDA-4670-AE63-E61EB4AD53AB}"/>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CB6E00CA-15A9-4F69-A5F2-D2F3BE4BA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A908E-79C2-4BCC-AF1D-365A0F6D69BB}"/>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60335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AB08-04E6-454F-B4FF-8C4C7E1C4E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DC9CB1-0B74-4B9F-8C8E-DAB73AE03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03DC1D-3445-4C4C-91F5-57E9ABFA0033}"/>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8006FEC1-5410-45B5-967F-17ABB9320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E4270-DE5E-42E5-995C-E0ABF270AEA7}"/>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7369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A02D-7441-4769-B25A-6B9D61E79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AF21D-5162-4ACB-BEED-CE2B8EC01F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D5CED1-E706-47DF-99C9-04C158713D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B0DCD-0C79-43E7-953E-7730EA08574E}"/>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6" name="Footer Placeholder 5">
            <a:extLst>
              <a:ext uri="{FF2B5EF4-FFF2-40B4-BE49-F238E27FC236}">
                <a16:creationId xmlns:a16="http://schemas.microsoft.com/office/drawing/2014/main" id="{D39020FC-E574-4E25-B9CE-B1D7FE373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03D5B-FB40-4ABD-B580-29C3894FC924}"/>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91909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C192-8F56-418D-8CB2-844DB18228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F0D97-3A0A-487C-8E98-5FE30E932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968B5C-F678-45EE-98C6-8E9A9ACADB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CB648-DFE6-4DE9-881A-51EE0C64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19B9FA-4424-4C74-AB25-E13B7C8AB7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5E177-2F09-41F4-B36E-D50D0560DCA7}"/>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8" name="Footer Placeholder 7">
            <a:extLst>
              <a:ext uri="{FF2B5EF4-FFF2-40B4-BE49-F238E27FC236}">
                <a16:creationId xmlns:a16="http://schemas.microsoft.com/office/drawing/2014/main" id="{734DBB68-2E03-4C79-B680-6D5821B99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76461-EBDF-4BF4-9921-C131413A48E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895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E516-FF7C-4B4D-B1F0-DDB0130177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DBA6A2-600C-487F-A820-25EC6DFBB768}"/>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4" name="Footer Placeholder 3">
            <a:extLst>
              <a:ext uri="{FF2B5EF4-FFF2-40B4-BE49-F238E27FC236}">
                <a16:creationId xmlns:a16="http://schemas.microsoft.com/office/drawing/2014/main" id="{06793AC8-6DDD-4859-880E-F15A344E4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8291D3-3D6A-490B-90AB-60E1574FD943}"/>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2209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2D07E-B0E1-4D7E-A63F-C1AA74341090}"/>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3" name="Footer Placeholder 2">
            <a:extLst>
              <a:ext uri="{FF2B5EF4-FFF2-40B4-BE49-F238E27FC236}">
                <a16:creationId xmlns:a16="http://schemas.microsoft.com/office/drawing/2014/main" id="{ABE24CF7-25FB-43CA-BF31-1BFA92495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C024A3-8569-487A-9B24-564E469A771A}"/>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9342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358D-70E0-4264-8B60-602E8EB11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DB865B-2686-44E0-9F96-BD7AE9556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63C423-20D0-48B9-B805-518036648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9E4C26-7F9F-44D6-AF36-F005DA094A67}"/>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6" name="Footer Placeholder 5">
            <a:extLst>
              <a:ext uri="{FF2B5EF4-FFF2-40B4-BE49-F238E27FC236}">
                <a16:creationId xmlns:a16="http://schemas.microsoft.com/office/drawing/2014/main" id="{52B663E6-500C-4895-9C76-F5DA42ACD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28C4E-C7B0-4C4C-9219-3FDB7FC0D11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49746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6B56-AA49-4861-B139-D2ADE2FF8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938D95-6BD7-4040-B263-8B1926214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99E23-C569-4E98-996A-5BDAC171C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C837CD-94CE-4B57-8D78-D868ED792AFC}"/>
              </a:ext>
            </a:extLst>
          </p:cNvPr>
          <p:cNvSpPr>
            <a:spLocks noGrp="1"/>
          </p:cNvSpPr>
          <p:nvPr>
            <p:ph type="dt" sz="half" idx="10"/>
          </p:nvPr>
        </p:nvSpPr>
        <p:spPr/>
        <p:txBody>
          <a:bodyPr/>
          <a:lstStyle/>
          <a:p>
            <a:fld id="{704B4CE1-76C8-49A3-AD5E-7279E1E998B7}" type="datetimeFigureOut">
              <a:rPr lang="en-US" smtClean="0"/>
              <a:t>5/25/2019</a:t>
            </a:fld>
            <a:endParaRPr lang="en-US"/>
          </a:p>
        </p:txBody>
      </p:sp>
      <p:sp>
        <p:nvSpPr>
          <p:cNvPr id="6" name="Footer Placeholder 5">
            <a:extLst>
              <a:ext uri="{FF2B5EF4-FFF2-40B4-BE49-F238E27FC236}">
                <a16:creationId xmlns:a16="http://schemas.microsoft.com/office/drawing/2014/main" id="{DF7BB955-1C6C-4D3D-A81E-4A49D4458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FD67E-E4EC-4445-923C-D631D35A548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39261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70000"/>
              </a:schemeClr>
            </a:gs>
            <a:gs pos="23000">
              <a:schemeClr val="accent3">
                <a:lumMod val="89000"/>
              </a:schemeClr>
            </a:gs>
            <a:gs pos="69000">
              <a:schemeClr val="accent3">
                <a:lumMod val="75000"/>
              </a:schemeClr>
            </a:gs>
            <a:gs pos="97000">
              <a:schemeClr val="accent3">
                <a:lumMod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6A8762-7B1F-44DB-80AA-763822AFB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FAF74-7AF2-4664-A22E-22ED0DB16B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7CB52-33E4-468A-B4A3-7ADF0C181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4CE1-76C8-49A3-AD5E-7279E1E998B7}" type="datetimeFigureOut">
              <a:rPr lang="en-US" smtClean="0"/>
              <a:t>5/25/2019</a:t>
            </a:fld>
            <a:endParaRPr lang="en-US"/>
          </a:p>
        </p:txBody>
      </p:sp>
      <p:sp>
        <p:nvSpPr>
          <p:cNvPr id="5" name="Footer Placeholder 4">
            <a:extLst>
              <a:ext uri="{FF2B5EF4-FFF2-40B4-BE49-F238E27FC236}">
                <a16:creationId xmlns:a16="http://schemas.microsoft.com/office/drawing/2014/main" id="{09221305-4735-4B70-B1AE-DB4CA35C1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6CC810-AC7C-4D3D-A68A-CEC9C37E4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7BDEE-0EB6-4ADC-AC7D-A6D8782345DE}" type="slidenum">
              <a:rPr lang="en-US" smtClean="0"/>
              <a:t>‹#›</a:t>
            </a:fld>
            <a:endParaRPr lang="en-US"/>
          </a:p>
        </p:txBody>
      </p:sp>
    </p:spTree>
    <p:extLst>
      <p:ext uri="{BB962C8B-B14F-4D97-AF65-F5344CB8AC3E}">
        <p14:creationId xmlns:p14="http://schemas.microsoft.com/office/powerpoint/2010/main" val="327220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lnSpcReduction="10000"/>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If the saved are added to the body (Acts 2:47), then where are the saved found?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5:23 – Christ is the Savior of the body, so if you want to be saved, where do you want to be?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1:3 – Where is every spiritual blessing found? </a:t>
            </a:r>
          </a:p>
          <a:p>
            <a:pPr marL="0" indent="0" defTabSz="463550">
              <a:spcBef>
                <a:spcPts val="0"/>
              </a:spcBef>
              <a:buNone/>
            </a:pPr>
            <a:r>
              <a:rPr lang="en-US" dirty="0">
                <a:solidFill>
                  <a:schemeClr val="bg1"/>
                </a:solidFill>
              </a:rPr>
              <a:t>In Christ</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Salvation is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340293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Heb 3:13 – What is the benefit?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Heb 10:24-25 – What is the benefit?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Gal 6:1,2 – What is the benefit?</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Support and Edification are found in the body of Christ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05470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12:5 – What was the church doing? How were they doing 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James 5:14-16 – What can we do for each other?</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Prayer for each other is a benefit of being in the body of Christ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25625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4:32 – a church of one heart and one soul</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Eccl 4:9-12 – Strength in numbers</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Who wants to be alone when a roaring lion is prowling around?</a:t>
            </a:r>
          </a:p>
          <a:p>
            <a:pPr marL="457200" lvl="1" indent="0" defTabSz="463550">
              <a:spcBef>
                <a:spcPts val="0"/>
              </a:spcBef>
              <a:buNone/>
            </a:pPr>
            <a:r>
              <a:rPr lang="en-US" dirty="0">
                <a:solidFill>
                  <a:schemeClr val="bg1"/>
                </a:solidFill>
              </a:rPr>
              <a:t>1 Pet 5:8</a:t>
            </a:r>
          </a:p>
        </p:txBody>
      </p:sp>
    </p:spTree>
    <p:extLst>
      <p:ext uri="{BB962C8B-B14F-4D97-AF65-F5344CB8AC3E}">
        <p14:creationId xmlns:p14="http://schemas.microsoft.com/office/powerpoint/2010/main" val="309300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12:18)  But now God has placed the members, each one of them, in the body, </a:t>
            </a:r>
            <a:r>
              <a:rPr lang="en-US" u="sng" dirty="0">
                <a:solidFill>
                  <a:schemeClr val="bg1"/>
                </a:solidFill>
              </a:rPr>
              <a:t>just as He desired.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12:24)  … But God has so composed the body, giving more abundant honor to that member which lacked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Rom 12:3-8 God composed the church</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So we respect God’s composition and fulfill our role (talent)</a:t>
            </a:r>
          </a:p>
        </p:txBody>
      </p:sp>
    </p:spTree>
    <p:extLst>
      <p:ext uri="{BB962C8B-B14F-4D97-AF65-F5344CB8AC3E}">
        <p14:creationId xmlns:p14="http://schemas.microsoft.com/office/powerpoint/2010/main" val="265910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1:22-23 Christ is the Head of the church</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 1:18)  He is also head of the body, the church; and He is the beginning, the firstborn from the dead, so that He Himself will come to have first place in everything.</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So if He is the Head, how much authority does He have over the church?</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 2:18-19</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What does it mean to “hold to the head”?</a:t>
            </a:r>
          </a:p>
        </p:txBody>
      </p:sp>
    </p:spTree>
    <p:extLst>
      <p:ext uri="{BB962C8B-B14F-4D97-AF65-F5344CB8AC3E}">
        <p14:creationId xmlns:p14="http://schemas.microsoft.com/office/powerpoint/2010/main" val="308733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1112322" y="220907"/>
            <a:ext cx="10241478" cy="4902415"/>
          </a:xfrm>
        </p:spPr>
        <p:txBody>
          <a:bodyPr>
            <a:normAutofit lnSpcReduction="10000"/>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9:27 – joined, glued</a:t>
            </a:r>
          </a:p>
          <a:p>
            <a:pPr marL="457200" lvl="1" indent="0" defTabSz="463550">
              <a:spcBef>
                <a:spcPts val="0"/>
              </a:spcBef>
              <a:buNone/>
            </a:pPr>
            <a:r>
              <a:rPr lang="en-US" dirty="0">
                <a:solidFill>
                  <a:schemeClr val="bg1"/>
                </a:solidFill>
              </a:rPr>
              <a:t>Rom 12:5 – members of one another</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12:26 – members care for one another</a:t>
            </a:r>
          </a:p>
          <a:p>
            <a:pPr marL="457200" lvl="1" indent="0" defTabSz="463550">
              <a:spcBef>
                <a:spcPts val="0"/>
              </a:spcBef>
              <a:buNone/>
            </a:pPr>
            <a:r>
              <a:rPr lang="en-US" dirty="0">
                <a:solidFill>
                  <a:schemeClr val="bg1"/>
                </a:solidFill>
              </a:rPr>
              <a:t>Gal 6:1 – Bear each others burdens</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4:1-6, Col 3:12-15</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So what is our attitude toward other members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sz="1900" dirty="0">
                <a:solidFill>
                  <a:schemeClr val="bg1"/>
                </a:solidFill>
              </a:rPr>
              <a:t>When you wake up in the morning, tell yourself: The people I deal with today will be meddling, ungrateful, arrogant, dishonest, jealous, and surly. They are like this because they can’t tell good from evil. But I have seen the beauty of good, and the ugliness of evil, and have recognized that the wrongdoer has a nature related to my own .</a:t>
            </a:r>
          </a:p>
        </p:txBody>
      </p:sp>
    </p:spTree>
    <p:extLst>
      <p:ext uri="{BB962C8B-B14F-4D97-AF65-F5344CB8AC3E}">
        <p14:creationId xmlns:p14="http://schemas.microsoft.com/office/powerpoint/2010/main" val="78736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No vestigial Members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4:16)  from whom the whole body, being fitted and held together by what every joint supplies, according to the proper working of each individual part, causes the growth of the body for the building up of itself in love.</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Everyone has a part in the building up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Not everyone knows how to volunteer. Some want to, but they need to asked, shown and lead.</a:t>
            </a:r>
          </a:p>
        </p:txBody>
      </p:sp>
    </p:spTree>
    <p:extLst>
      <p:ext uri="{BB962C8B-B14F-4D97-AF65-F5344CB8AC3E}">
        <p14:creationId xmlns:p14="http://schemas.microsoft.com/office/powerpoint/2010/main" val="124960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351338"/>
          </a:xfrm>
        </p:spPr>
        <p:txBody>
          <a:bodyPr numCol="2">
            <a:normAutofit lnSpcReduction="10000"/>
          </a:bodyPr>
          <a:lstStyle/>
          <a:p>
            <a:r>
              <a:rPr lang="en-US" sz="3600" dirty="0">
                <a:solidFill>
                  <a:schemeClr val="bg1"/>
                </a:solidFill>
                <a:latin typeface="Khmer UI" pitchFamily="34" charset="0"/>
                <a:cs typeface="Khmer UI" pitchFamily="34" charset="0"/>
              </a:rPr>
              <a:t>TO HIMSELF</a:t>
            </a:r>
          </a:p>
          <a:p>
            <a:pPr lvl="1"/>
            <a:r>
              <a:rPr lang="en-US" sz="2800" dirty="0">
                <a:solidFill>
                  <a:schemeClr val="bg1"/>
                </a:solidFill>
                <a:latin typeface="Khmer UI" pitchFamily="34" charset="0"/>
                <a:cs typeface="Khmer UI" pitchFamily="34" charset="0"/>
              </a:rPr>
              <a:t>An Athlete</a:t>
            </a:r>
          </a:p>
          <a:p>
            <a:pPr lvl="1"/>
            <a:r>
              <a:rPr lang="en-US" sz="2800" dirty="0">
                <a:solidFill>
                  <a:schemeClr val="bg1"/>
                </a:solidFill>
                <a:latin typeface="Khmer UI" pitchFamily="34" charset="0"/>
                <a:cs typeface="Khmer UI" pitchFamily="34" charset="0"/>
              </a:rPr>
              <a:t>A Soldier</a:t>
            </a:r>
          </a:p>
          <a:p>
            <a:r>
              <a:rPr lang="en-US" sz="3600" dirty="0">
                <a:solidFill>
                  <a:schemeClr val="bg1"/>
                </a:solidFill>
                <a:latin typeface="Khmer UI" pitchFamily="34" charset="0"/>
                <a:cs typeface="Khmer UI" pitchFamily="34" charset="0"/>
              </a:rPr>
              <a:t>TO HIS LORD</a:t>
            </a:r>
          </a:p>
          <a:p>
            <a:pPr lvl="1"/>
            <a:r>
              <a:rPr lang="en-US" sz="3200" dirty="0">
                <a:solidFill>
                  <a:schemeClr val="bg1"/>
                </a:solidFill>
                <a:latin typeface="Khmer UI" pitchFamily="34" charset="0"/>
                <a:cs typeface="Khmer UI" pitchFamily="34" charset="0"/>
              </a:rPr>
              <a:t>The Potter and the Clay</a:t>
            </a:r>
          </a:p>
          <a:p>
            <a:pPr lvl="1"/>
            <a:r>
              <a:rPr lang="en-US" sz="3200" dirty="0">
                <a:solidFill>
                  <a:schemeClr val="bg1"/>
                </a:solidFill>
                <a:latin typeface="Khmer UI" pitchFamily="34" charset="0"/>
                <a:cs typeface="Khmer UI" pitchFamily="34" charset="0"/>
              </a:rPr>
              <a:t>The Vine and the Branches</a:t>
            </a:r>
          </a:p>
          <a:p>
            <a:pPr lvl="1"/>
            <a:r>
              <a:rPr lang="en-US" sz="3200" dirty="0">
                <a:solidFill>
                  <a:schemeClr val="bg1"/>
                </a:solidFill>
                <a:latin typeface="Khmer UI" pitchFamily="34" charset="0"/>
                <a:cs typeface="Khmer UI" pitchFamily="34" charset="0"/>
              </a:rPr>
              <a:t>A Child of God</a:t>
            </a:r>
          </a:p>
          <a:p>
            <a:endParaRPr lang="en-US" sz="3600" dirty="0">
              <a:solidFill>
                <a:schemeClr val="bg1"/>
              </a:solidFill>
              <a:latin typeface="Khmer UI" pitchFamily="34" charset="0"/>
              <a:cs typeface="Khmer UI" pitchFamily="34" charset="0"/>
            </a:endParaRPr>
          </a:p>
          <a:p>
            <a:r>
              <a:rPr lang="en-US" sz="3600" dirty="0">
                <a:solidFill>
                  <a:schemeClr val="bg1"/>
                </a:solidFill>
                <a:latin typeface="Khmer UI" pitchFamily="34" charset="0"/>
                <a:cs typeface="Khmer UI" pitchFamily="34" charset="0"/>
              </a:rPr>
              <a:t>TO HIS BRETHREN</a:t>
            </a:r>
          </a:p>
          <a:p>
            <a:pPr lvl="1"/>
            <a:r>
              <a:rPr lang="en-US" sz="3200" b="1" dirty="0">
                <a:solidFill>
                  <a:schemeClr val="bg1"/>
                </a:solidFill>
                <a:latin typeface="Khmer UI" pitchFamily="34" charset="0"/>
                <a:cs typeface="Khmer UI" pitchFamily="34" charset="0"/>
              </a:rPr>
              <a:t>A Member of the Body</a:t>
            </a:r>
          </a:p>
          <a:p>
            <a:pPr lvl="1"/>
            <a:r>
              <a:rPr lang="en-US" sz="3200" dirty="0">
                <a:solidFill>
                  <a:schemeClr val="bg1"/>
                </a:solidFill>
                <a:latin typeface="Khmer UI" pitchFamily="34" charset="0"/>
                <a:cs typeface="Khmer UI" pitchFamily="34" charset="0"/>
              </a:rPr>
              <a:t>“My Brother’s Keeper”</a:t>
            </a:r>
          </a:p>
          <a:p>
            <a:pPr lvl="1"/>
            <a:r>
              <a:rPr lang="en-US" sz="3200" dirty="0">
                <a:solidFill>
                  <a:schemeClr val="bg1"/>
                </a:solidFill>
                <a:latin typeface="Khmer UI" pitchFamily="34" charset="0"/>
                <a:cs typeface="Khmer UI" pitchFamily="34" charset="0"/>
              </a:rPr>
              <a:t>A Servant</a:t>
            </a:r>
          </a:p>
          <a:p>
            <a:r>
              <a:rPr lang="en-US" sz="3600" dirty="0">
                <a:solidFill>
                  <a:schemeClr val="bg1"/>
                </a:solidFill>
                <a:latin typeface="Khmer UI" pitchFamily="34" charset="0"/>
                <a:cs typeface="Khmer UI" pitchFamily="34" charset="0"/>
              </a:rPr>
              <a:t>TO THE WORLD</a:t>
            </a:r>
          </a:p>
          <a:p>
            <a:pPr lvl="1"/>
            <a:r>
              <a:rPr lang="en-US" sz="3200" dirty="0">
                <a:solidFill>
                  <a:schemeClr val="bg1"/>
                </a:solidFill>
                <a:latin typeface="Khmer UI" pitchFamily="34" charset="0"/>
                <a:cs typeface="Khmer UI" pitchFamily="34" charset="0"/>
              </a:rPr>
              <a:t>Strangers &amp; Pilgrims</a:t>
            </a:r>
          </a:p>
          <a:p>
            <a:pPr lvl="1"/>
            <a:r>
              <a:rPr lang="en-US" sz="3200" dirty="0">
                <a:solidFill>
                  <a:schemeClr val="bg1"/>
                </a:solidFill>
                <a:latin typeface="Khmer UI" pitchFamily="34" charset="0"/>
                <a:cs typeface="Khmer UI" pitchFamily="34" charset="0"/>
              </a:rPr>
              <a:t>Salt &amp; Light</a:t>
            </a:r>
          </a:p>
          <a:p>
            <a:pPr lvl="1"/>
            <a:r>
              <a:rPr lang="en-US" sz="3200" dirty="0">
                <a:solidFill>
                  <a:schemeClr val="bg1"/>
                </a:solidFill>
                <a:latin typeface="Khmer UI" pitchFamily="34" charset="0"/>
                <a:cs typeface="Khmer UI" pitchFamily="34" charset="0"/>
              </a:rPr>
              <a:t>An Apologist</a:t>
            </a:r>
          </a:p>
          <a:p>
            <a:pPr lvl="1"/>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427429" y="2433494"/>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p:txBody>
          <a:bodyPr>
            <a:normAutofit/>
          </a:bodyPr>
          <a:lstStyle/>
          <a:p>
            <a:r>
              <a:rPr lang="en-US" sz="3600" spc="300" dirty="0">
                <a:solidFill>
                  <a:schemeClr val="bg1"/>
                </a:solidFill>
                <a:latin typeface="Khmer UI" panose="020B0502040204020203" pitchFamily="34" charset="0"/>
                <a:cs typeface="Khmer UI" panose="020B0502040204020203" pitchFamily="34" charset="0"/>
              </a:rPr>
              <a:t>LESSON 6: A Member of the Body</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Place</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33571" y="4356100"/>
            <a:ext cx="9306296" cy="1379537"/>
          </a:xfrm>
        </p:spPr>
        <p:txBody>
          <a:bodyPr/>
          <a:lstStyle/>
          <a:p>
            <a:pPr algn="l">
              <a:tabLst>
                <a:tab pos="9085263" algn="r"/>
              </a:tabLst>
            </a:pPr>
            <a:r>
              <a:rPr lang="en-US" sz="2800" i="1" dirty="0">
                <a:solidFill>
                  <a:schemeClr val="bg1"/>
                </a:solidFill>
                <a:latin typeface="Khmer UI" pitchFamily="34" charset="0"/>
                <a:cs typeface="Khmer UI" pitchFamily="34" charset="0"/>
              </a:rPr>
              <a:t>So we, who are many, are one body in Christ, and individually members one of another.  (Romans 12:5)</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lnSpcReduction="10000"/>
          </a:bodyPr>
          <a:lstStyle/>
          <a:p>
            <a:pPr marL="0" indent="0" defTabSz="463550">
              <a:spcBef>
                <a:spcPts val="0"/>
              </a:spcBef>
              <a:buNone/>
            </a:pPr>
            <a:r>
              <a:rPr lang="en-US" dirty="0"/>
              <a:t>The church is referred to as the Body of Christ</a:t>
            </a:r>
          </a:p>
          <a:p>
            <a:pPr marL="457200" lvl="1" indent="0" defTabSz="463550">
              <a:spcBef>
                <a:spcPts val="0"/>
              </a:spcBef>
              <a:buNone/>
            </a:pPr>
            <a:r>
              <a:rPr lang="en-US" dirty="0"/>
              <a:t>And He put all things in subjection under His feet, and gave Him as head over all things to the church, which is His body, the fulness of Him who fills all in all.  (Ephesians 1:22-23)</a:t>
            </a:r>
          </a:p>
          <a:p>
            <a:pPr marL="457200" lvl="1" indent="0" defTabSz="463550">
              <a:spcBef>
                <a:spcPts val="0"/>
              </a:spcBef>
              <a:buNone/>
            </a:pPr>
            <a:endParaRPr lang="en-US" dirty="0"/>
          </a:p>
          <a:p>
            <a:pPr marL="0" indent="0" defTabSz="463550">
              <a:spcBef>
                <a:spcPts val="0"/>
              </a:spcBef>
              <a:buNone/>
            </a:pPr>
            <a:r>
              <a:rPr lang="en-US" dirty="0"/>
              <a:t>Universal</a:t>
            </a:r>
          </a:p>
          <a:p>
            <a:pPr marL="457200" lvl="1" indent="0" defTabSz="463550">
              <a:spcBef>
                <a:spcPts val="0"/>
              </a:spcBef>
              <a:buNone/>
            </a:pPr>
            <a:r>
              <a:rPr lang="en-US" dirty="0"/>
              <a:t>(Matthew 16:18)  "And I also say to you that you are Peter, and upon this rock I will build My church; and the gates of Hades shall not overpower it.</a:t>
            </a:r>
          </a:p>
          <a:p>
            <a:pPr marL="457200" lvl="1" indent="0" defTabSz="463550">
              <a:spcBef>
                <a:spcPts val="0"/>
              </a:spcBef>
              <a:buNone/>
            </a:pPr>
            <a:endParaRPr lang="en-US" dirty="0"/>
          </a:p>
          <a:p>
            <a:pPr marL="457200" lvl="1" indent="0" defTabSz="463550">
              <a:spcBef>
                <a:spcPts val="0"/>
              </a:spcBef>
              <a:buNone/>
            </a:pPr>
            <a:r>
              <a:rPr lang="en-US" dirty="0"/>
              <a:t>(Acts 9:31)  So the church throughout all Judea and Galilee and Samaria enjoyed peace, being built up; and, going on in the fear of the Lord and in the comfort of the Holy Spirit, it continued to increase.</a:t>
            </a:r>
          </a:p>
          <a:p>
            <a:pPr marL="457200" lvl="1" indent="0" defTabSz="463550">
              <a:spcBef>
                <a:spcPts val="0"/>
              </a:spcBef>
              <a:buNone/>
            </a:pPr>
            <a:endParaRPr lang="en-US" dirty="0"/>
          </a:p>
          <a:p>
            <a:pPr marL="457200" lvl="1" indent="0" defTabSz="463550">
              <a:spcBef>
                <a:spcPts val="0"/>
              </a:spcBef>
              <a:buNone/>
            </a:pPr>
            <a:r>
              <a:rPr lang="en-US" dirty="0"/>
              <a:t>Paul persecuted the church</a:t>
            </a:r>
          </a:p>
        </p:txBody>
      </p: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458667" y="6081017"/>
            <a:ext cx="733333" cy="780952"/>
          </a:xfrm>
          <a:prstGeom prst="rect">
            <a:avLst/>
          </a:prstGeom>
        </p:spPr>
      </p:pic>
    </p:spTree>
    <p:extLst>
      <p:ext uri="{BB962C8B-B14F-4D97-AF65-F5344CB8AC3E}">
        <p14:creationId xmlns:p14="http://schemas.microsoft.com/office/powerpoint/2010/main" val="1885943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Local Church</a:t>
            </a:r>
          </a:p>
          <a:p>
            <a:pPr marL="457200" lvl="1" indent="0" defTabSz="463550">
              <a:spcBef>
                <a:spcPts val="0"/>
              </a:spcBef>
              <a:buNone/>
            </a:pPr>
            <a:r>
              <a:rPr lang="en-US" dirty="0">
                <a:solidFill>
                  <a:schemeClr val="bg1"/>
                </a:solidFill>
              </a:rPr>
              <a:t>Rev 2 &amp;3 – seven churches of Asia</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(Romans 16:5)  also greet the church that is in their house. Greet </a:t>
            </a:r>
            <a:r>
              <a:rPr lang="en-US" dirty="0" err="1">
                <a:solidFill>
                  <a:schemeClr val="bg1"/>
                </a:solidFill>
              </a:rPr>
              <a:t>Epaenetus</a:t>
            </a:r>
            <a:r>
              <a:rPr lang="en-US" dirty="0">
                <a:solidFill>
                  <a:schemeClr val="bg1"/>
                </a:solidFill>
              </a:rPr>
              <a:t>, my beloved, who is the first convert to Christ from Asia.</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(Colossians 4:15)  Greet the brethren who are in Laodicea and also </a:t>
            </a:r>
            <a:r>
              <a:rPr lang="en-US" dirty="0" err="1">
                <a:solidFill>
                  <a:schemeClr val="bg1"/>
                </a:solidFill>
              </a:rPr>
              <a:t>Nympha</a:t>
            </a:r>
            <a:r>
              <a:rPr lang="en-US" dirty="0">
                <a:solidFill>
                  <a:schemeClr val="bg1"/>
                </a:solidFill>
              </a:rPr>
              <a:t> and the church that is in her house. </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(2 Corinthians 1:1)  Paul, an apostle of Christ Jesus by the will of God, and Timothy our brother, to the church of God which is at Corinth…</a:t>
            </a:r>
          </a:p>
        </p:txBody>
      </p:sp>
    </p:spTree>
    <p:extLst>
      <p:ext uri="{BB962C8B-B14F-4D97-AF65-F5344CB8AC3E}">
        <p14:creationId xmlns:p14="http://schemas.microsoft.com/office/powerpoint/2010/main" val="334666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How are we added to the church, the body? Universal</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2:41)  So then, those who had received his word were baptized; and that day there were added about three thousand souls.</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2:46-47)  Day by day continuing with one mind in the temple, and breaking bread from house to house, they were taking their meals together with gladness and sincerity of heart, praising God and having favor with all the people. And the Lord was adding to their number day by day those who were being saved.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(YLT)  praising God, and having </a:t>
            </a:r>
            <a:r>
              <a:rPr lang="en-US" dirty="0" err="1">
                <a:solidFill>
                  <a:schemeClr val="bg1"/>
                </a:solidFill>
              </a:rPr>
              <a:t>favour</a:t>
            </a:r>
            <a:r>
              <a:rPr lang="en-US" dirty="0">
                <a:solidFill>
                  <a:schemeClr val="bg1"/>
                </a:solidFill>
              </a:rPr>
              <a:t> with all the people, and the Lord was adding those being saved every day to the assembly (the church - </a:t>
            </a:r>
            <a:r>
              <a:rPr lang="en-US" dirty="0" err="1">
                <a:solidFill>
                  <a:schemeClr val="bg1"/>
                </a:solidFill>
              </a:rPr>
              <a:t>ekklēsia</a:t>
            </a:r>
            <a:r>
              <a:rPr lang="en-US" dirty="0">
                <a:solidFill>
                  <a:schemeClr val="bg1"/>
                </a:solidFill>
              </a:rPr>
              <a:t>)</a:t>
            </a: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46534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How are we added to the church, the body? Local</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9:26)  When he came to Jerusalem, he was trying to associate with the disciples; but they were all afraid of him, not believing that he was a disciple.</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To associate – to join (KJV, YLT, ESV) – </a:t>
            </a:r>
            <a:r>
              <a:rPr lang="en-US" dirty="0" err="1">
                <a:solidFill>
                  <a:schemeClr val="bg1"/>
                </a:solidFill>
              </a:rPr>
              <a:t>kollao</a:t>
            </a:r>
            <a:r>
              <a:rPr lang="en-US" dirty="0">
                <a:solidFill>
                  <a:schemeClr val="bg1"/>
                </a:solidFill>
              </a:rPr>
              <a:t>  -  to glue, that is, to stick, cleave, join (self), keep company.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Every Christian should be the member of a local church if one exist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34069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Rom 12:3-8</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Cor 12:12-27</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427357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If the saved are added to the body (Acts 2:47), then where are the saved found?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5:23 – Christ is the Savior of the body, so if you want to be saved, where do you want to be?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Salvation is in the Body</a:t>
            </a:r>
          </a:p>
          <a:p>
            <a:pPr marL="0"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59935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2673</TotalTime>
  <Words>715</Words>
  <Application>Microsoft Office PowerPoint</Application>
  <PresentationFormat>Widescreen</PresentationFormat>
  <Paragraphs>155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Khmer UI</vt:lpstr>
      <vt:lpstr>Office Theme</vt:lpstr>
      <vt:lpstr>PowerPoint Presentation</vt:lpstr>
      <vt:lpstr>THE DISCIPLES RELATIONSHIP:</vt:lpstr>
      <vt:lpstr>LESSON 6: A Member of the Body The Disciple’s Place</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65</cp:revision>
  <dcterms:created xsi:type="dcterms:W3CDTF">2019-04-01T23:59:38Z</dcterms:created>
  <dcterms:modified xsi:type="dcterms:W3CDTF">2019-05-25T17:44:23Z</dcterms:modified>
</cp:coreProperties>
</file>